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9" r:id="rId1"/>
    <p:sldMasterId id="2147483650" r:id="rId2"/>
    <p:sldMasterId id="2147483673" r:id="rId3"/>
    <p:sldMasterId id="2147483689" r:id="rId4"/>
    <p:sldMasterId id="2147483705" r:id="rId5"/>
  </p:sldMasterIdLst>
  <p:notesMasterIdLst>
    <p:notesMasterId r:id="rId94"/>
  </p:notesMasterIdLst>
  <p:handoutMasterIdLst>
    <p:handoutMasterId r:id="rId95"/>
  </p:handoutMasterIdLst>
  <p:sldIdLst>
    <p:sldId id="1092" r:id="rId6"/>
    <p:sldId id="1504" r:id="rId7"/>
    <p:sldId id="1505" r:id="rId8"/>
    <p:sldId id="1506" r:id="rId9"/>
    <p:sldId id="1507" r:id="rId10"/>
    <p:sldId id="1508" r:id="rId11"/>
    <p:sldId id="1509" r:id="rId12"/>
    <p:sldId id="1510" r:id="rId13"/>
    <p:sldId id="1511" r:id="rId14"/>
    <p:sldId id="1512" r:id="rId15"/>
    <p:sldId id="1513" r:id="rId16"/>
    <p:sldId id="1514" r:id="rId17"/>
    <p:sldId id="1515" r:id="rId18"/>
    <p:sldId id="1516" r:id="rId19"/>
    <p:sldId id="1517" r:id="rId20"/>
    <p:sldId id="1518" r:id="rId21"/>
    <p:sldId id="1519" r:id="rId22"/>
    <p:sldId id="1520" r:id="rId23"/>
    <p:sldId id="1521" r:id="rId24"/>
    <p:sldId id="1522" r:id="rId25"/>
    <p:sldId id="1523" r:id="rId26"/>
    <p:sldId id="1524" r:id="rId27"/>
    <p:sldId id="1525" r:id="rId28"/>
    <p:sldId id="1526" r:id="rId29"/>
    <p:sldId id="1527" r:id="rId30"/>
    <p:sldId id="1528" r:id="rId31"/>
    <p:sldId id="1465" r:id="rId32"/>
    <p:sldId id="1466" r:id="rId33"/>
    <p:sldId id="1467" r:id="rId34"/>
    <p:sldId id="1468" r:id="rId35"/>
    <p:sldId id="1469" r:id="rId36"/>
    <p:sldId id="1470" r:id="rId37"/>
    <p:sldId id="1471" r:id="rId38"/>
    <p:sldId id="1472" r:id="rId39"/>
    <p:sldId id="1473" r:id="rId40"/>
    <p:sldId id="1474" r:id="rId41"/>
    <p:sldId id="1475" r:id="rId42"/>
    <p:sldId id="1476" r:id="rId43"/>
    <p:sldId id="1477" r:id="rId44"/>
    <p:sldId id="1478" r:id="rId45"/>
    <p:sldId id="1479" r:id="rId46"/>
    <p:sldId id="1480" r:id="rId47"/>
    <p:sldId id="1481" r:id="rId48"/>
    <p:sldId id="1482" r:id="rId49"/>
    <p:sldId id="1483" r:id="rId50"/>
    <p:sldId id="1484" r:id="rId51"/>
    <p:sldId id="1485" r:id="rId52"/>
    <p:sldId id="1486" r:id="rId53"/>
    <p:sldId id="1487" r:id="rId54"/>
    <p:sldId id="1488" r:id="rId55"/>
    <p:sldId id="1489" r:id="rId56"/>
    <p:sldId id="1490" r:id="rId57"/>
    <p:sldId id="1491" r:id="rId58"/>
    <p:sldId id="1492" r:id="rId59"/>
    <p:sldId id="1493" r:id="rId60"/>
    <p:sldId id="1494" r:id="rId61"/>
    <p:sldId id="1495" r:id="rId62"/>
    <p:sldId id="1496" r:id="rId63"/>
    <p:sldId id="1433" r:id="rId64"/>
    <p:sldId id="1434" r:id="rId65"/>
    <p:sldId id="1435" r:id="rId66"/>
    <p:sldId id="1436" r:id="rId67"/>
    <p:sldId id="1437" r:id="rId68"/>
    <p:sldId id="1438" r:id="rId69"/>
    <p:sldId id="1439" r:id="rId70"/>
    <p:sldId id="1440" r:id="rId71"/>
    <p:sldId id="1441" r:id="rId72"/>
    <p:sldId id="1442" r:id="rId73"/>
    <p:sldId id="1443" r:id="rId74"/>
    <p:sldId id="1444" r:id="rId75"/>
    <p:sldId id="1445" r:id="rId76"/>
    <p:sldId id="1446" r:id="rId77"/>
    <p:sldId id="1447" r:id="rId78"/>
    <p:sldId id="1448" r:id="rId79"/>
    <p:sldId id="1449" r:id="rId80"/>
    <p:sldId id="1450" r:id="rId81"/>
    <p:sldId id="1451" r:id="rId82"/>
    <p:sldId id="1452" r:id="rId83"/>
    <p:sldId id="1453" r:id="rId84"/>
    <p:sldId id="1454" r:id="rId85"/>
    <p:sldId id="1455" r:id="rId86"/>
    <p:sldId id="1456" r:id="rId87"/>
    <p:sldId id="1457" r:id="rId88"/>
    <p:sldId id="1458" r:id="rId89"/>
    <p:sldId id="1459" r:id="rId90"/>
    <p:sldId id="1460" r:id="rId91"/>
    <p:sldId id="1461" r:id="rId92"/>
    <p:sldId id="1080" r:id="rId93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Trebuchet MS" pitchFamily="34" charset="0"/>
        <a:ea typeface="돋움" pitchFamily="50" charset="-127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a Pedroni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C0C0C0"/>
    <a:srgbClr val="000066"/>
    <a:srgbClr val="CCFF99"/>
    <a:srgbClr val="CCCCFF"/>
    <a:srgbClr val="3333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87" autoAdjust="0"/>
    <p:restoredTop sz="99306" autoAdjust="0"/>
  </p:normalViewPr>
  <p:slideViewPr>
    <p:cSldViewPr>
      <p:cViewPr>
        <p:scale>
          <a:sx n="91" d="100"/>
          <a:sy n="91" d="100"/>
        </p:scale>
        <p:origin x="-924" y="-174"/>
      </p:cViewPr>
      <p:guideLst>
        <p:guide orient="horz" pos="709"/>
        <p:guide orient="horz" pos="3974"/>
        <p:guide orient="horz" pos="4319"/>
        <p:guide pos="444"/>
        <p:guide pos="57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106" y="-78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notesMaster" Target="notesMasters/notesMaster1.xml"/><Relationship Id="rId9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B738A7B3-2997-40D8-9046-D105E685CF8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2316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4538"/>
            <a:ext cx="537368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3288"/>
            <a:ext cx="5438775" cy="446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2" rIns="91704" bIns="45852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B43AEA6-70FD-43A0-9B15-EAC69834F4F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54187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A7BDEE-B96B-4745-9369-C487A45D1935}" type="slidenum">
              <a:rPr lang="en-US" altLang="ko-KR" smtClean="0">
                <a:latin typeface="굴림" charset="-127"/>
                <a:ea typeface="굴림" charset="-127"/>
              </a:rPr>
              <a:pPr/>
              <a:t>87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61229" y="131763"/>
            <a:ext cx="2371725" cy="1281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291" y="131763"/>
            <a:ext cx="6967537" cy="1281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906469"/>
            <a:ext cx="4567237" cy="547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906469"/>
            <a:ext cx="4568825" cy="547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54875" y="147638"/>
            <a:ext cx="2378075" cy="6234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17475" y="147638"/>
            <a:ext cx="6985000" cy="6234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95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7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4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7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41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9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8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41" y="1268420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8" y="1268420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8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20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30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93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4491" y="620713"/>
            <a:ext cx="4567237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4128" y="620713"/>
            <a:ext cx="4568825" cy="792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5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3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3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3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5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40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9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9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7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40" y="1268418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7" y="1268418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7" y="160341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18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8" y="115889"/>
            <a:ext cx="8604117" cy="435655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defRPr/>
            </a:lvl2pPr>
            <a:lvl3pPr>
              <a:buFont typeface="Arial" pitchFamily="34" charset="0"/>
              <a:buChar char="•"/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321" y="1100138"/>
            <a:ext cx="4572927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1347" y="1100138"/>
            <a:ext cx="4572926" cy="542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3638" y="115888"/>
            <a:ext cx="2340636" cy="6407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008" y="115888"/>
            <a:ext cx="6858529" cy="64071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8" y="115888"/>
            <a:ext cx="8604117" cy="696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321" y="1100138"/>
            <a:ext cx="9310952" cy="54229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5" y="160339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4337" y="1268414"/>
            <a:ext cx="448005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9494" y="1268414"/>
            <a:ext cx="4481777" cy="5113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55" y="160339"/>
            <a:ext cx="8796735" cy="720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94337" y="1268414"/>
            <a:ext cx="9126934" cy="51133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6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39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131763"/>
            <a:ext cx="7043737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620713"/>
            <a:ext cx="92884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30175" y="558800"/>
            <a:ext cx="9447213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4127" name="Rectangle 31"/>
          <p:cNvSpPr>
            <a:spLocks noChangeArrowheads="1"/>
          </p:cNvSpPr>
          <p:nvPr/>
        </p:nvSpPr>
        <p:spPr bwMode="auto">
          <a:xfrm>
            <a:off x="4554538" y="6488113"/>
            <a:ext cx="628698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93663" indent="-93663">
              <a:defRPr/>
            </a:pPr>
            <a:fld id="{CC469BB1-DE07-4080-BE13-8C9DF04F5CAA}" type="slidenum">
              <a:rPr lang="en-US" altLang="ko-KR" sz="1100">
                <a:latin typeface="Arial" pitchFamily="34" charset="0"/>
              </a:rPr>
              <a:pPr marL="93663" indent="-93663">
                <a:defRPr/>
              </a:pPr>
              <a:t>‹#›</a:t>
            </a:fld>
            <a:r>
              <a:rPr lang="en-US" altLang="ko-KR" sz="1100" dirty="0">
                <a:latin typeface="Arial" pitchFamily="34" charset="0"/>
              </a:rPr>
              <a:t> </a:t>
            </a:r>
            <a:r>
              <a:rPr lang="en-US" altLang="ko-KR" sz="1100" dirty="0" smtClean="0">
                <a:latin typeface="Arial" pitchFamily="34" charset="0"/>
              </a:rPr>
              <a:t>/ 44</a:t>
            </a:r>
            <a:endParaRPr lang="en-US" altLang="ko-KR" sz="1100" dirty="0"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5" r:id="rId2"/>
    <p:sldLayoutId id="2147483714" r:id="rId3"/>
    <p:sldLayoutId id="2147483713" r:id="rId4"/>
    <p:sldLayoutId id="2147483712" r:id="rId5"/>
    <p:sldLayoutId id="2147483711" r:id="rId6"/>
    <p:sldLayoutId id="2147483710" r:id="rId7"/>
    <p:sldLayoutId id="2147483709" r:id="rId8"/>
    <p:sldLayoutId id="2147483708" r:id="rId9"/>
    <p:sldLayoutId id="2147483707" r:id="rId10"/>
    <p:sldLayoutId id="2147483706" r:id="rId11"/>
  </p:sldLayoutIdLst>
  <p:txStyles>
    <p:titleStyle>
      <a:lvl1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j-lt"/>
          <a:ea typeface="+mj-ea"/>
          <a:cs typeface="+mj-cs"/>
        </a:defRPr>
      </a:lvl1pPr>
      <a:lvl2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2pPr>
      <a:lvl3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3pPr>
      <a:lvl4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4pPr>
      <a:lvl5pPr marL="457200" indent="-457200"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5pPr>
      <a:lvl6pPr marL="9144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6pPr>
      <a:lvl7pPr marL="13716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7pPr>
      <a:lvl8pPr marL="18288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8pPr>
      <a:lvl9pPr marL="2286000" indent="-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Trebuchet MS" pitchFamily="34" charset="0"/>
          <a:ea typeface="돋움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  <a:cs typeface="+mn-cs"/>
        </a:defRPr>
      </a:lvl1pPr>
      <a:lvl2pPr marL="762000" indent="-3048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+mn-lt"/>
          <a:ea typeface="+mn-ea"/>
        </a:defRPr>
      </a:lvl2pPr>
      <a:lvl3pPr marL="1181100" indent="-2667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defRPr kumimoji="1"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906463"/>
            <a:ext cx="9288462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5" rIns="91432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sp>
        <p:nvSpPr>
          <p:cNvPr id="3161091" name="Rectangle 3"/>
          <p:cNvSpPr>
            <a:spLocks noChangeArrowheads="1"/>
          </p:cNvSpPr>
          <p:nvPr/>
        </p:nvSpPr>
        <p:spPr bwMode="auto">
          <a:xfrm>
            <a:off x="4640263" y="6591300"/>
            <a:ext cx="6254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2" tIns="45715" rIns="91432" bIns="45715">
            <a:spAutoFit/>
          </a:bodyPr>
          <a:lstStyle/>
          <a:p>
            <a:pPr algn="ctr">
              <a:defRPr/>
            </a:pPr>
            <a:fld id="{7685E3AF-A40A-447F-87B2-C7B615703A44}" type="slidenum">
              <a:rPr lang="en-US" altLang="ko-KR" sz="1100"/>
              <a:pPr algn="ctr">
                <a:defRPr/>
              </a:pPr>
              <a:t>‹#›</a:t>
            </a:fld>
            <a:r>
              <a:rPr lang="en-US" altLang="ko-KR" sz="1100"/>
              <a:t>/ 22</a:t>
            </a:r>
          </a:p>
        </p:txBody>
      </p:sp>
      <p:sp>
        <p:nvSpPr>
          <p:cNvPr id="3161092" name="Line 4"/>
          <p:cNvSpPr>
            <a:spLocks noChangeShapeType="1"/>
          </p:cNvSpPr>
          <p:nvPr/>
        </p:nvSpPr>
        <p:spPr bwMode="auto">
          <a:xfrm>
            <a:off x="0" y="549275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475" y="147638"/>
            <a:ext cx="5392738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5" rIns="91432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lnSpc>
          <a:spcPct val="130000"/>
        </a:lnSpc>
        <a:spcBef>
          <a:spcPct val="120000"/>
        </a:spcBef>
        <a:spcAft>
          <a:spcPct val="0"/>
        </a:spcAft>
        <a:buFont typeface="Wingdings" pitchFamily="2" charset="2"/>
        <a:buChar char="q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lnSpc>
          <a:spcPct val="120000"/>
        </a:lnSpc>
        <a:spcBef>
          <a:spcPct val="40000"/>
        </a:spcBef>
        <a:spcAft>
          <a:spcPct val="0"/>
        </a:spcAft>
        <a:buFont typeface="Wingdings" pitchFamily="2" charset="2"/>
        <a:buChar char="l"/>
        <a:defRPr kumimoji="1" sz="1600" b="1">
          <a:solidFill>
            <a:schemeClr val="tx1"/>
          </a:solidFill>
          <a:latin typeface="+mn-lt"/>
          <a:ea typeface="+mn-ea"/>
        </a:defRPr>
      </a:lvl2pPr>
      <a:lvl3pPr marL="1141413" indent="-227013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Ü"/>
        <a:defRPr kumimoji="1" sz="1400">
          <a:solidFill>
            <a:schemeClr val="tx1"/>
          </a:solidFill>
          <a:latin typeface="+mn-lt"/>
          <a:ea typeface="+mn-ea"/>
        </a:defRPr>
      </a:lvl3pPr>
      <a:lvl4pPr marL="1600200" indent="-230188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2560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E6930326-FB70-4BB6-AFB2-A5357A3E1D0E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25607" name="Picture 1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4198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DB0AB393-D370-42CC-9D07-D49BE679BA55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41991" name="Picture 1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69875" y="115888"/>
            <a:ext cx="87947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58371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877888"/>
            <a:ext cx="9310688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580039" name="Rectangle 7"/>
          <p:cNvSpPr>
            <a:spLocks noChangeArrowheads="1"/>
          </p:cNvSpPr>
          <p:nvPr/>
        </p:nvSpPr>
        <p:spPr bwMode="auto">
          <a:xfrm>
            <a:off x="5030788" y="4724400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80045" name="Line 13"/>
          <p:cNvSpPr>
            <a:spLocks noChangeShapeType="1"/>
          </p:cNvSpPr>
          <p:nvPr/>
        </p:nvSpPr>
        <p:spPr bwMode="auto">
          <a:xfrm flipV="1">
            <a:off x="269875" y="609600"/>
            <a:ext cx="7799388" cy="0"/>
          </a:xfrm>
          <a:prstGeom prst="line">
            <a:avLst/>
          </a:prstGeom>
          <a:noFill/>
          <a:ln w="317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363075" y="6550025"/>
            <a:ext cx="546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AFD404AB-6C4D-498C-9CC0-C0ED1673F4E5}" type="slidenum">
              <a:rPr lang="en-US">
                <a:latin typeface="Arial" pitchFamily="34" charset="0"/>
              </a:rPr>
              <a:pPr algn="r"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pic>
        <p:nvPicPr>
          <p:cNvPr id="58375" name="Picture 13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9517063" y="122238"/>
            <a:ext cx="225425" cy="231775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  <a:tailEnd type="none" w="lg" len="lg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Rounded MT Bold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6699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defRPr sz="2400">
          <a:solidFill>
            <a:srgbClr val="3333FF"/>
          </a:solidFill>
          <a:latin typeface="+mn-lt"/>
          <a:ea typeface="+mn-ea"/>
          <a:cs typeface="+mn-cs"/>
        </a:defRPr>
      </a:lvl1pPr>
      <a:lvl2pPr marL="896938" indent="-360363" algn="l" rtl="0" eaLnBrk="0" fontAlgn="base" hangingPunct="0">
        <a:spcBef>
          <a:spcPct val="20000"/>
        </a:spcBef>
        <a:spcAft>
          <a:spcPct val="0"/>
        </a:spcAft>
        <a:buClr>
          <a:srgbClr val="8B0000"/>
        </a:buClr>
        <a:buFont typeface="Wingdings" pitchFamily="2" charset="2"/>
        <a:buChar char="Ø"/>
        <a:defRPr sz="2400">
          <a:solidFill>
            <a:srgbClr val="3333FF"/>
          </a:solidFill>
          <a:latin typeface="+mn-lt"/>
          <a:cs typeface="+mn-cs"/>
        </a:defRPr>
      </a:lvl2pPr>
      <a:lvl3pPr marL="1304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3pPr>
      <a:lvl4pPr marL="1712913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4pPr>
      <a:lvl5pPr marL="21209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3333FF"/>
          </a:solidFill>
          <a:latin typeface="+mn-lt"/>
          <a:cs typeface="+mn-cs"/>
        </a:defRPr>
      </a:lvl5pPr>
      <a:lvl6pPr marL="25781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6pPr>
      <a:lvl7pPr marL="30353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7pPr>
      <a:lvl8pPr marL="34925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8pPr>
      <a:lvl9pPr marL="3949700" indent="-228600" algn="l" rtl="0" fontAlgn="base">
        <a:spcBef>
          <a:spcPct val="20000"/>
        </a:spcBef>
        <a:spcAft>
          <a:spcPct val="0"/>
        </a:spcAft>
        <a:buFont typeface="Wingdings" pitchFamily="2" charset="2"/>
        <a:defRPr>
          <a:solidFill>
            <a:srgbClr val="3333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890627" y="260648"/>
            <a:ext cx="8562968" cy="6740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93663" indent="-93663" algn="ctr"/>
            <a:endParaRPr lang="ko-KR" altLang="ko-KR" b="1"/>
          </a:p>
        </p:txBody>
      </p:sp>
      <p:sp>
        <p:nvSpPr>
          <p:cNvPr id="76802" name="AutoShape 7"/>
          <p:cNvSpPr>
            <a:spLocks noChangeArrowheads="1"/>
          </p:cNvSpPr>
          <p:nvPr/>
        </p:nvSpPr>
        <p:spPr bwMode="auto">
          <a:xfrm>
            <a:off x="2881297" y="1259661"/>
            <a:ext cx="6500858" cy="1376362"/>
          </a:xfrm>
          <a:prstGeom prst="roundRect">
            <a:avLst>
              <a:gd name="adj" fmla="val 19671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4400" b="1" dirty="0" smtClean="0">
                <a:latin typeface="Lucida Sans Unicode" pitchFamily="34" charset="0"/>
              </a:rPr>
              <a:t>The </a:t>
            </a:r>
            <a:r>
              <a:rPr lang="en-US" altLang="ko-KR" sz="4400" b="1" dirty="0" err="1" smtClean="0">
                <a:latin typeface="Lucida Sans Unicode" pitchFamily="34" charset="0"/>
              </a:rPr>
              <a:t>Dimmension</a:t>
            </a:r>
            <a:endParaRPr lang="en-US" altLang="ko-KR" sz="4400" b="1" dirty="0" smtClean="0">
              <a:latin typeface="Lucida Sans Unicode" pitchFamily="34" charset="0"/>
            </a:endParaRPr>
          </a:p>
        </p:txBody>
      </p:sp>
      <p:sp>
        <p:nvSpPr>
          <p:cNvPr id="76803" name="Rectangle 10"/>
          <p:cNvSpPr>
            <a:spLocks noChangeArrowheads="1"/>
          </p:cNvSpPr>
          <p:nvPr/>
        </p:nvSpPr>
        <p:spPr bwMode="auto">
          <a:xfrm>
            <a:off x="2881297" y="4868863"/>
            <a:ext cx="6572297" cy="104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ko-KR" sz="1600" b="1" dirty="0">
                <a:latin typeface="Lucida Sans Unicode" pitchFamily="34" charset="0"/>
              </a:rPr>
              <a:t>In </a:t>
            </a:r>
            <a:r>
              <a:rPr lang="en-US" altLang="ko-KR" sz="1600" b="1" dirty="0" err="1">
                <a:latin typeface="Lucida Sans Unicode" pitchFamily="34" charset="0"/>
              </a:rPr>
              <a:t>Ryu</a:t>
            </a:r>
            <a:endParaRPr lang="en-US" altLang="ko-KR" sz="1600" b="1" dirty="0">
              <a:latin typeface="Lucida Sans Unicode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US" altLang="ko-KR" sz="1600" b="1" dirty="0" smtClean="0">
                <a:latin typeface="Lucida Sans Unicode" pitchFamily="34" charset="0"/>
              </a:rPr>
              <a:t>September</a:t>
            </a:r>
            <a:r>
              <a:rPr lang="ko-KR" altLang="en-US" sz="1600" b="1" dirty="0" smtClean="0">
                <a:latin typeface="Lucida Sans Unicode" pitchFamily="34" charset="0"/>
              </a:rPr>
              <a:t> </a:t>
            </a:r>
            <a:r>
              <a:rPr lang="en-US" altLang="ko-KR" sz="1600" b="1" smtClean="0">
                <a:latin typeface="Lucida Sans Unicode" pitchFamily="34" charset="0"/>
              </a:rPr>
              <a:t> 16, </a:t>
            </a:r>
            <a:r>
              <a:rPr lang="en-US" altLang="ko-KR" sz="1600" b="1" dirty="0" smtClean="0">
                <a:latin typeface="Lucida Sans Unicode" pitchFamily="34" charset="0"/>
              </a:rPr>
              <a:t>2015</a:t>
            </a:r>
            <a:endParaRPr lang="en-US" altLang="ko-KR" sz="1600" b="1" dirty="0">
              <a:latin typeface="Lucida Sans Unicode" pitchFamily="34" charset="0"/>
            </a:endParaRPr>
          </a:p>
        </p:txBody>
      </p:sp>
      <p:pic>
        <p:nvPicPr>
          <p:cNvPr id="76804" name="Picture 5" descr="software-updates-header-image"/>
          <p:cNvPicPr>
            <a:picLocks noChangeAspect="1" noChangeArrowheads="1"/>
          </p:cNvPicPr>
          <p:nvPr/>
        </p:nvPicPr>
        <p:blipFill>
          <a:blip r:embed="rId2"/>
          <a:srcRect r="41177"/>
          <a:stretch>
            <a:fillRect/>
          </a:stretch>
        </p:blipFill>
        <p:spPr bwMode="auto">
          <a:xfrm>
            <a:off x="128588" y="117475"/>
            <a:ext cx="251301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28588" y="3121025"/>
            <a:ext cx="2508250" cy="3602038"/>
          </a:xfrm>
          <a:prstGeom prst="rect">
            <a:avLst/>
          </a:prstGeom>
          <a:solidFill>
            <a:srgbClr val="000066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2649538" y="6164263"/>
            <a:ext cx="7105650" cy="565150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19150"/>
            <a:ext cx="82296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2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795338"/>
            <a:ext cx="8334375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421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800100"/>
            <a:ext cx="8143875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97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742950"/>
            <a:ext cx="8067675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589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814388"/>
            <a:ext cx="8143875" cy="522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65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771525"/>
            <a:ext cx="8315325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8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790575"/>
            <a:ext cx="8315325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4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162050"/>
            <a:ext cx="94107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584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714375"/>
            <a:ext cx="9458325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214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728663"/>
            <a:ext cx="9420225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52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3" y="1743075"/>
            <a:ext cx="780097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44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2005013"/>
            <a:ext cx="961072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508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762000"/>
            <a:ext cx="94202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456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838200"/>
            <a:ext cx="938212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345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57250"/>
            <a:ext cx="92964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212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776288"/>
            <a:ext cx="9544050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332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757238"/>
            <a:ext cx="9496425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738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1466850"/>
            <a:ext cx="949642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91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704850"/>
            <a:ext cx="969645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58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833438"/>
            <a:ext cx="9286875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4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728663"/>
            <a:ext cx="939165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42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023938"/>
            <a:ext cx="9505950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74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700088"/>
            <a:ext cx="9467850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178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784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185863"/>
            <a:ext cx="8553450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4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742950"/>
            <a:ext cx="9515475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699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1243013"/>
            <a:ext cx="9248775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44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700088"/>
            <a:ext cx="9648825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74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52463"/>
            <a:ext cx="9734550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58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709613"/>
            <a:ext cx="9553575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942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681038"/>
            <a:ext cx="9458325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790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666750"/>
            <a:ext cx="9363075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176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481138"/>
            <a:ext cx="9458325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58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676275"/>
            <a:ext cx="9667875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379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681038"/>
            <a:ext cx="9382125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419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690563"/>
            <a:ext cx="9458325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2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023938"/>
            <a:ext cx="9401175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421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900113"/>
            <a:ext cx="9486900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97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747713"/>
            <a:ext cx="8896350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589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723900"/>
            <a:ext cx="89249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65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690563"/>
            <a:ext cx="9134475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8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643063"/>
            <a:ext cx="89535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4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709613"/>
            <a:ext cx="9363075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584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81150"/>
            <a:ext cx="944880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942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1347788"/>
            <a:ext cx="9496425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214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752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42975"/>
            <a:ext cx="9777536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508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85888"/>
            <a:ext cx="9906000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456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009775"/>
            <a:ext cx="723900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345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642938"/>
            <a:ext cx="9658350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212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988"/>
            <a:ext cx="10125075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332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700088"/>
            <a:ext cx="9829800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738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609725"/>
            <a:ext cx="830580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91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690563"/>
            <a:ext cx="9191625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58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90563"/>
            <a:ext cx="960120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790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709613"/>
            <a:ext cx="8705850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4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671513"/>
            <a:ext cx="8896350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42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685800"/>
            <a:ext cx="882967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178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671513"/>
            <a:ext cx="9001125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784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633413"/>
            <a:ext cx="9134475" cy="559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4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4850"/>
            <a:ext cx="996315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699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2950"/>
            <a:ext cx="10106025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44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762000"/>
            <a:ext cx="98774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74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6763"/>
            <a:ext cx="10086975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58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3413"/>
            <a:ext cx="10144125" cy="559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942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781050"/>
            <a:ext cx="8867775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176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90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709613"/>
            <a:ext cx="9801225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176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3425"/>
            <a:ext cx="10106025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379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7225"/>
            <a:ext cx="9915525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419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728663"/>
            <a:ext cx="988695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2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0563"/>
            <a:ext cx="10048875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421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4850"/>
            <a:ext cx="9934575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97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7763"/>
            <a:ext cx="9296400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589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1075"/>
            <a:ext cx="1003935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65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4375"/>
            <a:ext cx="9915525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8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828675"/>
            <a:ext cx="8496300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379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988"/>
            <a:ext cx="9934575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4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666750"/>
            <a:ext cx="9801225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584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0563"/>
            <a:ext cx="9991725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214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3425"/>
            <a:ext cx="10067925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52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814388"/>
            <a:ext cx="9896475" cy="522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508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676275"/>
            <a:ext cx="9839325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456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676275"/>
            <a:ext cx="9134475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345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100774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212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66700" indent="-266700" eaLnBrk="1" hangingPunct="1"/>
            <a:r>
              <a:rPr lang="en-US" altLang="ko-KR" smtClean="0">
                <a:solidFill>
                  <a:srgbClr val="0000FF"/>
                </a:solidFill>
                <a:latin typeface="Arial" charset="0"/>
              </a:rPr>
              <a:t>Q &amp; A</a:t>
            </a:r>
          </a:p>
        </p:txBody>
      </p:sp>
      <p:pic>
        <p:nvPicPr>
          <p:cNvPr id="143362" name="Picture 7" descr="ques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9038" y="1773238"/>
            <a:ext cx="241617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790575"/>
            <a:ext cx="8467725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419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Trebuchet MS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93663" marR="0" indent="-93663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  <a:ea typeface="돋움" pitchFamily="50" charset="-127"/>
          </a:defRPr>
        </a:defPPr>
      </a:lstStyle>
    </a:ln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NORMAL">
  <a:themeElements>
    <a:clrScheme name="MEY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6600"/>
      </a:hlink>
      <a:folHlink>
        <a:srgbClr val="CC9900"/>
      </a:folHlink>
    </a:clrScheme>
    <a:fontScheme name="BASIC_EIFFEL">
      <a:majorFont>
        <a:latin typeface="Arial Black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FF99"/>
        </a:solidFill>
        <a:ln w="12700" algn="ctr">
          <a:solidFill>
            <a:srgbClr val="990000"/>
          </a:solidFill>
          <a:miter lim="800000"/>
          <a:headEnd/>
          <a:tailEnd/>
        </a:ln>
        <a:effectLst>
          <a:outerShdw blurRad="50800" dist="50800" dir="5400000" sx="101000" sy="101000" algn="ctr" rotWithShape="0">
            <a:srgbClr val="000000">
              <a:alpha val="43137"/>
            </a:srgbClr>
          </a:outerShdw>
        </a:effectLst>
        <a:scene3d>
          <a:camera prst="orthographicFront"/>
          <a:lightRig rig="threePt" dir="t"/>
        </a:scene3d>
        <a:sp3d>
          <a:bevelT w="254000"/>
          <a:bevelB w="381000"/>
        </a:sp3d>
      </a:spPr>
      <a:bodyPr lIns="0" rIns="0"/>
      <a:lstStyle>
        <a:defPPr algn="ctr" rtl="0" fontAlgn="base">
          <a:lnSpc>
            <a:spcPct val="80000"/>
          </a:lnSpc>
          <a:spcBef>
            <a:spcPct val="50000"/>
          </a:spcBef>
          <a:spcAft>
            <a:spcPct val="0"/>
          </a:spcAft>
          <a:defRPr sz="2400" kern="1200">
            <a:solidFill>
              <a:srgbClr val="333399"/>
            </a:solidFill>
            <a:latin typeface="Comic Sans MS" pitchFamily="66" charset="0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ASIC_EIFF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C_EIFF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IC_EIFFEL 13">
        <a:dk1>
          <a:srgbClr val="000000"/>
        </a:dk1>
        <a:lt1>
          <a:srgbClr val="FFFFFF"/>
        </a:lt1>
        <a:dk2>
          <a:srgbClr val="3E609E"/>
        </a:dk2>
        <a:lt2>
          <a:srgbClr val="FF0000"/>
        </a:lt2>
        <a:accent1>
          <a:srgbClr val="FFFF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B90000"/>
        </a:accent6>
        <a:hlink>
          <a:srgbClr val="3333FF"/>
        </a:hlink>
        <a:folHlink>
          <a:srgbClr val="00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59766</TotalTime>
  <Words>12</Words>
  <Application>Microsoft Office PowerPoint</Application>
  <PresentationFormat>A4 용지(210x297mm)</PresentationFormat>
  <Paragraphs>5</Paragraphs>
  <Slides>88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5</vt:i4>
      </vt:variant>
      <vt:variant>
        <vt:lpstr>슬라이드 제목</vt:lpstr>
      </vt:variant>
      <vt:variant>
        <vt:i4>88</vt:i4>
      </vt:variant>
    </vt:vector>
  </HeadingPairs>
  <TitlesOfParts>
    <vt:vector size="93" baseType="lpstr">
      <vt:lpstr>디자인 사용자 지정</vt:lpstr>
      <vt:lpstr>1_디자인 사용자 지정</vt:lpstr>
      <vt:lpstr>NORMAL</vt:lpstr>
      <vt:lpstr>1_NORMAL</vt:lpstr>
      <vt:lpstr>2_NORMAL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J2</dc:creator>
  <cp:lastModifiedBy>Software-PC</cp:lastModifiedBy>
  <cp:revision>5558</cp:revision>
  <dcterms:created xsi:type="dcterms:W3CDTF">2003-10-06T13:01:17Z</dcterms:created>
  <dcterms:modified xsi:type="dcterms:W3CDTF">2015-09-07T12:43:16Z</dcterms:modified>
</cp:coreProperties>
</file>